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5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AFA7-EE9D-48FF-8D17-782B74937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EC90D-8DC2-4BFF-B30C-032E3C4F9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072F-2BAD-440B-9A71-D520004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FB016-910A-4EC9-867E-EC3948C7D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051F6-CD26-4E85-A389-EE159DB8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3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623B-85DE-47D3-A150-805FE7AB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29B6F-4712-41D0-B5D8-28D2ECA9B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8D16A-5901-47E2-9FB2-733ED4F49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E2F49-3A0C-4E07-8939-FE259A0F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94C2C-DF2C-4DE5-A8C3-7F383A54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41E7A-565F-44EB-9160-8386B0BB6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80502-0006-40B5-BF0A-FEFFC930B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E919-5D24-4689-B252-01F0B9BA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B6A34-4C04-4FF1-BAA5-9A8A80D31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505B8-B688-49AD-A860-F3B6B0D4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0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7C38-E023-410B-B2E0-BA350C4D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440C-173D-46C3-9DBA-F311F61DC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950B3-55CD-452F-BAE4-98DEAAF3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B4980-5E2C-4702-B2FF-08D07F90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D8BB8-44CA-4F63-A586-F9217788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4D1B-B1A5-4E6E-AD83-76D6A058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544B-A2FE-4A8F-BD55-A5CFA5054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7F38B-2484-4A2B-ABBA-74C8D068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F72C8-F1A1-4548-AFC7-A890250A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9E237-7D63-41F1-B8F4-E6247B69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6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00E1-7D5B-45A3-B51C-EA851429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29EF-0074-4838-BAB3-9135F9641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E2A94-6781-45D9-9746-B6F73D013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47E64-BDA0-4812-9B53-DE35E3AC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7F3E8-25E7-471C-BD4D-2A574F2B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EBC42-CA2B-4195-BDF5-7D48E4D5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2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D1CE-591F-481D-B316-E9DD5470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C997E-3AD3-427A-8D93-70ECF94D4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9F240-C5FA-4528-8386-E42898AD2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6FE36-6117-4B4B-B1AC-9E620EDBE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DF3EB-5ECF-460A-A461-A390681E8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F8AD3D-7FD7-4951-9EA2-E06AA1D2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F9EF1-AEB7-4E9B-8EE6-E18CAE06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55A0BD-C124-4B91-9303-EE6F21D2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6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C588-BAF2-4649-912C-09445FC68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1913C-BA37-461E-8C4B-AD4BF605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9542D-3439-4C80-A66D-50424FD2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325C5-D8A1-420F-9D4E-BB7767A4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1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73999-D9A4-4024-B5D6-677E47BF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75981-7F61-4B1B-8640-A8673A25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CEA7E-88CD-4FDF-9BC8-2ED4A4E4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E5E1-EEC4-4EF2-8AC4-3F63C5A0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3ED43-D90E-4E5D-8678-713DF1EEB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2E771-FA8E-425F-95B3-9AD7CC8EA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641B8-D605-4C39-AE8B-19AEDB1F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8C68C-58A0-4DDA-9FDE-4C18296C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8D1FB-2DA8-4FEE-8822-140D65BC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0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7010-F123-4C90-B1A4-4B19C8A2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D365E-2440-4392-B78E-4D7B9F58F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E6EF0-A6E9-4C60-8C3D-A5621E6EF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97117-7300-4DD0-A654-B4D7A8CF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C0D73-074E-485F-A6E0-235FF5499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A8B11-7B05-41A2-9FEA-B6330F30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6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1C98F-E235-483B-93DD-4E0D6348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C9AF5-02E9-4BC7-9FC6-FDBA3018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660E9-6D54-4E8E-A5CB-121DB098C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C7764-EB4C-4CC5-86DD-72403776EBC5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8023F-CD01-4D74-9CD6-5313912A9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29BE6-E85C-4EDE-A0A4-356C63215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0CDD9-7859-44E7-8AFC-36DF2AF97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42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2.xml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slide" Target="slide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8210E0-5381-4E5A-B6B5-825E869BD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8" y="0"/>
            <a:ext cx="12191999" cy="6858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A0E71-6CD9-404A-B867-BCA1E7FC9A88}"/>
              </a:ext>
            </a:extLst>
          </p:cNvPr>
          <p:cNvCxnSpPr>
            <a:cxnSpLocks/>
          </p:cNvCxnSpPr>
          <p:nvPr/>
        </p:nvCxnSpPr>
        <p:spPr>
          <a:xfrm>
            <a:off x="4728327" y="3352800"/>
            <a:ext cx="939923" cy="6106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ECA5E2-DEBD-43EB-A4A0-23D1AB803B9D}"/>
              </a:ext>
            </a:extLst>
          </p:cNvPr>
          <p:cNvCxnSpPr>
            <a:cxnSpLocks/>
          </p:cNvCxnSpPr>
          <p:nvPr/>
        </p:nvCxnSpPr>
        <p:spPr>
          <a:xfrm flipV="1">
            <a:off x="7946611" y="2967449"/>
            <a:ext cx="877644" cy="83705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8765A5-99FB-41E1-B824-2BA157C0D397}"/>
              </a:ext>
            </a:extLst>
          </p:cNvPr>
          <p:cNvCxnSpPr>
            <a:cxnSpLocks/>
          </p:cNvCxnSpPr>
          <p:nvPr/>
        </p:nvCxnSpPr>
        <p:spPr>
          <a:xfrm flipV="1">
            <a:off x="2252807" y="3536959"/>
            <a:ext cx="699578" cy="72908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BD6C800-6A4C-4868-A3E7-54BF62CC6EB6}"/>
              </a:ext>
            </a:extLst>
          </p:cNvPr>
          <p:cNvGrpSpPr/>
          <p:nvPr/>
        </p:nvGrpSpPr>
        <p:grpSpPr>
          <a:xfrm>
            <a:off x="2749745" y="1942134"/>
            <a:ext cx="2021306" cy="2021306"/>
            <a:chOff x="2749745" y="1942134"/>
            <a:chExt cx="2021306" cy="202130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CF1B9D-F80C-4CD0-8AB7-C926A70F0089}"/>
                </a:ext>
              </a:extLst>
            </p:cNvPr>
            <p:cNvSpPr/>
            <p:nvPr/>
          </p:nvSpPr>
          <p:spPr>
            <a:xfrm>
              <a:off x="2749745" y="1942134"/>
              <a:ext cx="2021306" cy="202130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Graphic 1" descr="Upward trend">
              <a:extLst>
                <a:ext uri="{FF2B5EF4-FFF2-40B4-BE49-F238E27FC236}">
                  <a16:creationId xmlns:a16="http://schemas.microsoft.com/office/drawing/2014/main" id="{1EF01BC6-08EA-464C-8D14-4F8CA8DEDF61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0949" y="2262730"/>
              <a:ext cx="1338773" cy="1338773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9E5B169-5F35-469C-858E-387DC2370111}"/>
              </a:ext>
            </a:extLst>
          </p:cNvPr>
          <p:cNvGrpSpPr/>
          <p:nvPr/>
        </p:nvGrpSpPr>
        <p:grpSpPr>
          <a:xfrm>
            <a:off x="5625526" y="3079178"/>
            <a:ext cx="2445781" cy="2445781"/>
            <a:chOff x="5625526" y="3079178"/>
            <a:chExt cx="2445781" cy="244578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ECC9A6-C68A-410F-90E7-B58B3E90A565}"/>
                </a:ext>
              </a:extLst>
            </p:cNvPr>
            <p:cNvSpPr/>
            <p:nvPr/>
          </p:nvSpPr>
          <p:spPr>
            <a:xfrm>
              <a:off x="5625526" y="3079178"/>
              <a:ext cx="2445781" cy="2445781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2" descr="Bullseye">
              <a:extLst>
                <a:ext uri="{FF2B5EF4-FFF2-40B4-BE49-F238E27FC236}">
                  <a16:creationId xmlns:a16="http://schemas.microsoft.com/office/drawing/2014/main" id="{73C14059-437E-4A5D-B295-5BE7B2D2BF3A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75350" y="3424869"/>
              <a:ext cx="1781907" cy="1781907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7DD5043-1691-4DFA-9AAC-670458FECBDF}"/>
              </a:ext>
            </a:extLst>
          </p:cNvPr>
          <p:cNvGrpSpPr/>
          <p:nvPr/>
        </p:nvGrpSpPr>
        <p:grpSpPr>
          <a:xfrm>
            <a:off x="8701378" y="966723"/>
            <a:ext cx="2959395" cy="2959395"/>
            <a:chOff x="8701378" y="966723"/>
            <a:chExt cx="2959395" cy="295939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9F9A01-0627-470F-8D60-1F457745AE9F}"/>
                </a:ext>
              </a:extLst>
            </p:cNvPr>
            <p:cNvSpPr/>
            <p:nvPr/>
          </p:nvSpPr>
          <p:spPr>
            <a:xfrm>
              <a:off x="8701378" y="966723"/>
              <a:ext cx="2959395" cy="2959395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" descr="Gears">
              <a:extLst>
                <a:ext uri="{FF2B5EF4-FFF2-40B4-BE49-F238E27FC236}">
                  <a16:creationId xmlns:a16="http://schemas.microsoft.com/office/drawing/2014/main" id="{ABAB2352-34AA-43C9-8E50-F214E2C3E40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95216" y="1386756"/>
              <a:ext cx="2371719" cy="2156108"/>
            </a:xfrm>
            <a:prstGeom prst="rect">
              <a:avLst/>
            </a:prstGeom>
          </p:spPr>
        </p:pic>
      </p:grpSp>
      <p:sp>
        <p:nvSpPr>
          <p:cNvPr id="49" name="Rectangle 22">
            <a:extLst>
              <a:ext uri="{FF2B5EF4-FFF2-40B4-BE49-F238E27FC236}">
                <a16:creationId xmlns:a16="http://schemas.microsoft.com/office/drawing/2014/main" id="{E94F8D83-DE7C-41C9-9CBE-1EDCAB35C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444" y="5095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C8A4D550-EAE2-4E08-B913-E7C0F82B3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444" y="46243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98B0D5-A20C-410B-80F6-D51021D57BB6}"/>
              </a:ext>
            </a:extLst>
          </p:cNvPr>
          <p:cNvSpPr txBox="1"/>
          <p:nvPr/>
        </p:nvSpPr>
        <p:spPr>
          <a:xfrm>
            <a:off x="2978440" y="1450180"/>
            <a:ext cx="1653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Rockwell" panose="02060603020205020403" pitchFamily="18" charset="0"/>
              </a:rPr>
              <a:t>MARKET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42E2FFB-85AA-4B02-AF54-FCFE6F9F180E}"/>
              </a:ext>
            </a:extLst>
          </p:cNvPr>
          <p:cNvSpPr txBox="1"/>
          <p:nvPr/>
        </p:nvSpPr>
        <p:spPr>
          <a:xfrm>
            <a:off x="419269" y="5635877"/>
            <a:ext cx="2554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Rockwell" panose="02060603020205020403" pitchFamily="18" charset="0"/>
              </a:rPr>
              <a:t>OPPORTUNITY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188086-9573-47F7-B8F8-5C4D7925483B}"/>
              </a:ext>
            </a:extLst>
          </p:cNvPr>
          <p:cNvSpPr txBox="1"/>
          <p:nvPr/>
        </p:nvSpPr>
        <p:spPr>
          <a:xfrm>
            <a:off x="5950447" y="2576894"/>
            <a:ext cx="1866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Rockwell" panose="02060603020205020403" pitchFamily="18" charset="0"/>
              </a:rPr>
              <a:t>SOLUTION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052E8-7C65-45FD-BD88-4F5E631569E1}"/>
              </a:ext>
            </a:extLst>
          </p:cNvPr>
          <p:cNvSpPr txBox="1"/>
          <p:nvPr/>
        </p:nvSpPr>
        <p:spPr>
          <a:xfrm>
            <a:off x="9369423" y="4036118"/>
            <a:ext cx="1653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Rockwell" panose="02060603020205020403" pitchFamily="18" charset="0"/>
              </a:rPr>
              <a:t>BUSINESS MODEL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1" name="Slide Zoom 70">
                <a:extLst>
                  <a:ext uri="{FF2B5EF4-FFF2-40B4-BE49-F238E27FC236}">
                    <a16:creationId xmlns:a16="http://schemas.microsoft.com/office/drawing/2014/main" id="{CB5B99DD-A03D-490B-AF67-F279B548F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060898"/>
                  </p:ext>
                </p:extLst>
              </p:nvPr>
            </p:nvGraphicFramePr>
            <p:xfrm>
              <a:off x="874659" y="3941173"/>
              <a:ext cx="1714500" cy="1714500"/>
            </p:xfrm>
            <a:graphic>
              <a:graphicData uri="http://schemas.microsoft.com/office/powerpoint/2016/slidezoom">
                <pslz:sldZm>
                  <pslz:sldZmObj sldId="257" cId="370803908">
                    <pslz:zmPr id="{6579064B-1F70-4BD8-893C-9B152EF6F61E}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1" name="Slide Zoom 7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CB5B99DD-A03D-490B-AF67-F279B548F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659" y="3941173"/>
                <a:ext cx="17145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9CF4A6-E40B-4070-AD82-43DBA0E55CEE}"/>
              </a:ext>
            </a:extLst>
          </p:cNvPr>
          <p:cNvGrpSpPr/>
          <p:nvPr/>
        </p:nvGrpSpPr>
        <p:grpSpPr>
          <a:xfrm>
            <a:off x="597006" y="523784"/>
            <a:ext cx="5767026" cy="5767026"/>
            <a:chOff x="3281503" y="994469"/>
            <a:chExt cx="5242751" cy="524275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90D091C-1EC9-447F-9710-75E19CCF16BD}"/>
                </a:ext>
              </a:extLst>
            </p:cNvPr>
            <p:cNvSpPr/>
            <p:nvPr/>
          </p:nvSpPr>
          <p:spPr>
            <a:xfrm>
              <a:off x="3281503" y="994469"/>
              <a:ext cx="5242751" cy="5242751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Graphic 3" descr="Lightbulb">
              <a:extLst>
                <a:ext uri="{FF2B5EF4-FFF2-40B4-BE49-F238E27FC236}">
                  <a16:creationId xmlns:a16="http://schemas.microsoft.com/office/drawing/2014/main" id="{42673C75-DCCF-4CBB-B75C-993830853EE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7988" y="2899986"/>
              <a:ext cx="2869780" cy="260889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24FFBA-3E8C-4EA5-9127-09D8F9C9F8A3}"/>
                </a:ext>
              </a:extLst>
            </p:cNvPr>
            <p:cNvSpPr txBox="1"/>
            <p:nvPr/>
          </p:nvSpPr>
          <p:spPr>
            <a:xfrm>
              <a:off x="3846032" y="2245526"/>
              <a:ext cx="41136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Rockwell" panose="02060603020205020403" pitchFamily="18" charset="0"/>
                </a:rPr>
                <a:t>OPPORTUNITY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044A04-D63D-42F6-B45F-B46E58D8A049}"/>
              </a:ext>
            </a:extLst>
          </p:cNvPr>
          <p:cNvGrpSpPr/>
          <p:nvPr/>
        </p:nvGrpSpPr>
        <p:grpSpPr>
          <a:xfrm>
            <a:off x="7278057" y="4561068"/>
            <a:ext cx="1892808" cy="1719072"/>
            <a:chOff x="7117343" y="4474605"/>
            <a:chExt cx="2110975" cy="183755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9ACB83-CE4B-47DF-815C-84B8FEB8B45D}"/>
                </a:ext>
              </a:extLst>
            </p:cNvPr>
            <p:cNvSpPr/>
            <p:nvPr/>
          </p:nvSpPr>
          <p:spPr>
            <a:xfrm>
              <a:off x="7228056" y="4474605"/>
              <a:ext cx="1837551" cy="1837551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7B3258-C858-4751-8026-998DEC77DEFF}"/>
                </a:ext>
              </a:extLst>
            </p:cNvPr>
            <p:cNvSpPr txBox="1"/>
            <p:nvPr/>
          </p:nvSpPr>
          <p:spPr>
            <a:xfrm>
              <a:off x="7117343" y="5183691"/>
              <a:ext cx="21109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Rockwell" panose="02060603020205020403" pitchFamily="18" charset="0"/>
                </a:rPr>
                <a:t>WHY?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E9FF8-BCBE-4C91-832A-12FD523821E4}"/>
              </a:ext>
            </a:extLst>
          </p:cNvPr>
          <p:cNvGrpSpPr/>
          <p:nvPr/>
        </p:nvGrpSpPr>
        <p:grpSpPr>
          <a:xfrm>
            <a:off x="8495760" y="2482192"/>
            <a:ext cx="2110975" cy="1837551"/>
            <a:chOff x="8495760" y="2482192"/>
            <a:chExt cx="2110975" cy="183755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C64975-6C7C-47DB-AC40-EBFAC3E8F620}"/>
                </a:ext>
              </a:extLst>
            </p:cNvPr>
            <p:cNvSpPr/>
            <p:nvPr/>
          </p:nvSpPr>
          <p:spPr>
            <a:xfrm>
              <a:off x="8600389" y="2482192"/>
              <a:ext cx="1837551" cy="1837551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C13425-436C-42B6-9B63-30AB84FD3D52}"/>
                </a:ext>
              </a:extLst>
            </p:cNvPr>
            <p:cNvSpPr txBox="1"/>
            <p:nvPr/>
          </p:nvSpPr>
          <p:spPr>
            <a:xfrm>
              <a:off x="8495760" y="3156052"/>
              <a:ext cx="21109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Rockwell" panose="02060603020205020403" pitchFamily="18" charset="0"/>
                </a:rPr>
                <a:t>WHERE?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7BAA2A-3AB6-4878-8E42-3AA1276DB550}"/>
              </a:ext>
            </a:extLst>
          </p:cNvPr>
          <p:cNvCxnSpPr>
            <a:cxnSpLocks/>
          </p:cNvCxnSpPr>
          <p:nvPr/>
        </p:nvCxnSpPr>
        <p:spPr>
          <a:xfrm flipV="1">
            <a:off x="6260758" y="1943399"/>
            <a:ext cx="797858" cy="571721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027278-ADA4-401E-84FE-F7D585EEB309}"/>
              </a:ext>
            </a:extLst>
          </p:cNvPr>
          <p:cNvCxnSpPr>
            <a:cxnSpLocks/>
          </p:cNvCxnSpPr>
          <p:nvPr/>
        </p:nvCxnSpPr>
        <p:spPr>
          <a:xfrm>
            <a:off x="6227132" y="4346031"/>
            <a:ext cx="811384" cy="498685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7EB8DA3-9DBD-4700-9C7E-5A03E69B348B}"/>
              </a:ext>
            </a:extLst>
          </p:cNvPr>
          <p:cNvCxnSpPr>
            <a:cxnSpLocks/>
          </p:cNvCxnSpPr>
          <p:nvPr/>
        </p:nvCxnSpPr>
        <p:spPr>
          <a:xfrm>
            <a:off x="6406715" y="3396916"/>
            <a:ext cx="1552359" cy="20746"/>
          </a:xfrm>
          <a:prstGeom prst="line">
            <a:avLst/>
          </a:prstGeom>
          <a:ln w="762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>
                <a:extLst>
                  <a:ext uri="{FF2B5EF4-FFF2-40B4-BE49-F238E27FC236}">
                    <a16:creationId xmlns:a16="http://schemas.microsoft.com/office/drawing/2014/main" id="{5729BB69-FEA0-45E9-8763-8FEE3682A8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8795891"/>
                  </p:ext>
                </p:extLst>
              </p:nvPr>
            </p:nvGraphicFramePr>
            <p:xfrm>
              <a:off x="7278057" y="525443"/>
              <a:ext cx="1889226" cy="1714500"/>
            </p:xfrm>
            <a:graphic>
              <a:graphicData uri="http://schemas.microsoft.com/office/powerpoint/2016/slidezoom">
                <pslz:sldZm>
                  <pslz:sldZmObj sldId="310" cId="3618907887">
                    <pslz:zmPr id="{9124EEC4-34D5-4C07-8D99-BFCF44DB7C92}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9226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729BB69-FEA0-45E9-8763-8FEE3682A8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8057" y="525443"/>
                <a:ext cx="1889226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0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9CD7A7-4CEE-4D02-A948-C8C7F621D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289" y="1517719"/>
            <a:ext cx="6506871" cy="38076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2057C3-C892-469D-BEC3-ECDA329CC8D7}"/>
              </a:ext>
            </a:extLst>
          </p:cNvPr>
          <p:cNvGrpSpPr/>
          <p:nvPr/>
        </p:nvGrpSpPr>
        <p:grpSpPr>
          <a:xfrm>
            <a:off x="1219197" y="1984211"/>
            <a:ext cx="3304674" cy="2769989"/>
            <a:chOff x="1090861" y="1968169"/>
            <a:chExt cx="3304674" cy="27699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DCC476-2C93-4D13-8E55-89C97B8AAC82}"/>
                </a:ext>
              </a:extLst>
            </p:cNvPr>
            <p:cNvSpPr txBox="1"/>
            <p:nvPr/>
          </p:nvSpPr>
          <p:spPr>
            <a:xfrm>
              <a:off x="1551104" y="1968169"/>
              <a:ext cx="28444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0" b="1" u="sng" spc="300" dirty="0">
                  <a:solidFill>
                    <a:schemeClr val="bg1"/>
                  </a:solidFill>
                </a:rPr>
                <a:t>WHAT?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2A310F-DE35-45A5-B071-514D7F246769}"/>
                </a:ext>
              </a:extLst>
            </p:cNvPr>
            <p:cNvSpPr txBox="1"/>
            <p:nvPr/>
          </p:nvSpPr>
          <p:spPr>
            <a:xfrm>
              <a:off x="1090861" y="2983832"/>
              <a:ext cx="330467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bg1"/>
                  </a:solidFill>
                </a:rPr>
                <a:t>Describe what this opportunity is all about.</a:t>
              </a:r>
            </a:p>
          </p:txBody>
        </p:sp>
      </p:grpSp>
      <p:pic>
        <p:nvPicPr>
          <p:cNvPr id="11" name="background_video">
            <a:hlinkClick r:id="" action="ppaction://media"/>
            <a:extLst>
              <a:ext uri="{FF2B5EF4-FFF2-40B4-BE49-F238E27FC236}">
                <a16:creationId xmlns:a16="http://schemas.microsoft.com/office/drawing/2014/main" id="{4F6C943E-C707-4261-98A4-B812E7D2C6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0" end="20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7239" y="1780674"/>
            <a:ext cx="4924929" cy="31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0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20</Words>
  <Application>Microsoft Office PowerPoint</Application>
  <PresentationFormat>Widescreen</PresentationFormat>
  <Paragraphs>9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Rockwell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shazaib ahmed</dc:creator>
  <cp:lastModifiedBy>shazaib ahmed</cp:lastModifiedBy>
  <cp:revision>35</cp:revision>
  <dcterms:created xsi:type="dcterms:W3CDTF">2020-08-05T00:56:05Z</dcterms:created>
  <dcterms:modified xsi:type="dcterms:W3CDTF">2020-08-07T05:15:39Z</dcterms:modified>
</cp:coreProperties>
</file>